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75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D3EA1-8D91-E117-AC4B-C4AB468EB0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61C26B-BFCC-A14E-004B-B3712D6120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1F3859-4C92-C871-C91D-C4C25CB2D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B9E9B-1AAA-4305-9E96-A6C4A2CC285C}" type="datetimeFigureOut">
              <a:rPr lang="en-IN" smtClean="0"/>
              <a:t>04-11-2022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176CDE-09E2-36ED-033F-F8947B3D0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6F68D6-9DE7-3955-EF42-F8D87354B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0569B-0B11-41A8-9AAD-D686D994C8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8347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782B8-D95D-62A0-6278-D3C8917CEA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81C74E-F97C-0BAB-D37B-FA6D91B04C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7A43B5-8D70-DF97-51B7-A41421429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B9E9B-1AAA-4305-9E96-A6C4A2CC285C}" type="datetimeFigureOut">
              <a:rPr lang="en-IN" smtClean="0"/>
              <a:t>04-11-2022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16628A-218F-AFED-8CB8-E4D07C7E4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F38F09-E0FD-779E-F0EE-47AC0E7F6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0569B-0B11-41A8-9AAD-D686D994C8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10258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36CF7-D23D-F47A-3F91-25EF193D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4CAD8E-43E3-A51C-731A-6B125853CA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BF3180-3793-13B3-9EF0-57874F3E2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B9E9B-1AAA-4305-9E96-A6C4A2CC285C}" type="datetimeFigureOut">
              <a:rPr lang="en-IN" smtClean="0"/>
              <a:t>04-11-2022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2D3A84-A5D4-0371-1FD4-04B652E98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78A0DF-53C9-F08F-1B15-0AEF0937F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0569B-0B11-41A8-9AAD-D686D994C8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4757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E5D49-CD83-A912-DE3C-99EB3C8E2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B54EB4-5664-2A95-F07D-DBBED38FDC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6C07E6-436F-F412-F16D-A9386560B2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B8341A-0D9A-DB3B-E35D-60F12671C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B9E9B-1AAA-4305-9E96-A6C4A2CC285C}" type="datetimeFigureOut">
              <a:rPr lang="en-IN" smtClean="0"/>
              <a:t>04-11-2022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16E2D8-3588-F9B1-2FFC-EA3E9A1CA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1756CA-03E6-B328-DDB7-4D919AD9F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0569B-0B11-41A8-9AAD-D686D994C8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641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B5686-BC35-22D1-03A7-05C737CFC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C451B7-42C1-23D4-A3E8-05D59AC624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7910D9-8CC5-5945-CF64-8534ADA6B0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6DFD09-81A6-D0B4-0C4E-C40D49B82E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933B59-EFD0-B8AE-99FD-86C3A02332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A942C1-3D7B-90E7-A8A9-FEE74B9DD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B9E9B-1AAA-4305-9E96-A6C4A2CC285C}" type="datetimeFigureOut">
              <a:rPr lang="en-IN" smtClean="0"/>
              <a:t>04-11-2022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40DEE8-87ED-ADA4-9907-59D110007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7A0657-AE32-1D04-22B6-E7D86A308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0569B-0B11-41A8-9AAD-D686D994C8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4555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A87CE-9135-079B-184C-1A3AF47F6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401B56-BAB0-8DFC-D02A-F26010204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B9E9B-1AAA-4305-9E96-A6C4A2CC285C}" type="datetimeFigureOut">
              <a:rPr lang="en-IN" smtClean="0"/>
              <a:t>04-11-2022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01D401-5EEE-426F-70E2-D54DAED5C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6CBBB6-5DBF-360E-1F9B-F96E17BBC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0569B-0B11-41A8-9AAD-D686D994C8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08367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441591-E8C9-1DE1-AE01-1599E21BA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B9E9B-1AAA-4305-9E96-A6C4A2CC285C}" type="datetimeFigureOut">
              <a:rPr lang="en-IN" smtClean="0"/>
              <a:t>04-11-2022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7314F8-FE59-9D36-54D7-DAFECD43A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BFB20D-5AC6-7722-05A3-ACF60B53B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0569B-0B11-41A8-9AAD-D686D994C8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9751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76E85-E2D5-AD63-75F1-97FE290CE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99B62-86F3-4019-E781-E59B24FA88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418E0F-D686-30BA-32E9-025F00613D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64C3FF-C5AB-A203-26D3-FD032216B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B9E9B-1AAA-4305-9E96-A6C4A2CC285C}" type="datetimeFigureOut">
              <a:rPr lang="en-IN" smtClean="0"/>
              <a:t>04-11-2022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4ECE42-1A59-2C59-4988-E1A741D4B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D5B7DF-F121-2A59-3F34-84345046F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0569B-0B11-41A8-9AAD-D686D994C8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33106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C620B-7874-8C98-3564-C0D27742E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979F74-BD71-F595-E6DA-7E8BF5AC6E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650056-D9B7-57B1-B2F9-CAA7DDAD5D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957BD3-BDAE-6549-FC41-9F4ACA28D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B9E9B-1AAA-4305-9E96-A6C4A2CC285C}" type="datetimeFigureOut">
              <a:rPr lang="en-IN" smtClean="0"/>
              <a:t>04-11-2022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338541-965B-48B9-92F7-A1E07DC52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45F06-8AD0-38BA-01F6-995FD3A66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0569B-0B11-41A8-9AAD-D686D994C8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02379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B723B-5BE2-726F-9A10-C46AEED7B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5412DB-67B1-A18B-F13C-E57FC3A87C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710541-CDDD-5F6F-E990-81E15D010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B9E9B-1AAA-4305-9E96-A6C4A2CC285C}" type="datetimeFigureOut">
              <a:rPr lang="en-IN" smtClean="0"/>
              <a:t>04-11-2022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C15EDA-6242-4E24-E06A-9C75E028F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47EEA8-0204-A4FA-792F-4791B014C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0569B-0B11-41A8-9AAD-D686D994C8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0838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D67E2F1-BE9D-8F38-AF3A-3FBF2F69E0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EA161E-DCBD-4988-D1E9-3E2E04633A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FA4CFA-F0B9-D26F-714A-8FA99008B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B9E9B-1AAA-4305-9E96-A6C4A2CC285C}" type="datetimeFigureOut">
              <a:rPr lang="en-IN" smtClean="0"/>
              <a:t>04-11-2022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A39D60-85AC-E6CE-F590-F840F007A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640E10-72B0-24B1-6293-D37470C6E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0569B-0B11-41A8-9AAD-D686D994C8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81158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25FAB2-9DDB-0864-66A5-0EEBA484C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A60BA8-E450-7589-29A5-23ABFAE8E9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82D855-318E-A803-F39F-74283F01CB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EB9E9B-1AAA-4305-9E96-A6C4A2CC285C}" type="datetimeFigureOut">
              <a:rPr lang="en-IN" smtClean="0"/>
              <a:t>04-11-2022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119135-B5DF-CA9D-8C98-113095CB23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709C09-C300-02DE-6487-80B40B35EC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10569B-0B11-41A8-9AAD-D686D994C8B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9697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2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1BC12-7668-322E-DFAF-2EEBDE5A13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5188" y="439282"/>
            <a:ext cx="9144000" cy="1171431"/>
          </a:xfrm>
        </p:spPr>
        <p:txBody>
          <a:bodyPr>
            <a:normAutofit/>
          </a:bodyPr>
          <a:lstStyle/>
          <a:p>
            <a:r>
              <a:rPr lang="en-IN" sz="4900" b="1" dirty="0">
                <a:solidFill>
                  <a:schemeClr val="accent1">
                    <a:lumMod val="50000"/>
                  </a:schemeClr>
                </a:solidFill>
              </a:rPr>
              <a:t>Title of the Project</a:t>
            </a:r>
            <a:endParaRPr lang="en-IN" sz="4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4D43E9-895C-7A53-B418-AE7F7C5B7E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2150953"/>
            <a:ext cx="12192000" cy="1663401"/>
          </a:xfrm>
        </p:spPr>
        <p:txBody>
          <a:bodyPr>
            <a:normAutofit/>
          </a:bodyPr>
          <a:lstStyle/>
          <a:p>
            <a:r>
              <a:rPr lang="en-IN" sz="2000" b="1" dirty="0"/>
              <a:t>Presented by</a:t>
            </a:r>
          </a:p>
          <a:p>
            <a:r>
              <a:rPr lang="en-IN" sz="2800" dirty="0">
                <a:solidFill>
                  <a:schemeClr val="accent1">
                    <a:lumMod val="75000"/>
                  </a:schemeClr>
                </a:solidFill>
              </a:rPr>
              <a:t>Student Name</a:t>
            </a:r>
          </a:p>
          <a:p>
            <a:r>
              <a:rPr lang="en-IN" sz="2000" dirty="0"/>
              <a:t>Roll No: </a:t>
            </a:r>
            <a:r>
              <a:rPr lang="en-IN" sz="2000" dirty="0" err="1"/>
              <a:t>xxxxxxxxxxx</a:t>
            </a:r>
            <a:endParaRPr lang="en-IN" sz="2000" dirty="0"/>
          </a:p>
          <a:p>
            <a:pPr algn="ctr"/>
            <a:r>
              <a:rPr lang="en-IN" sz="1800" dirty="0"/>
              <a:t>MCA-V Semester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AAFBED-CA4A-1083-82EC-CA05130FE93B}"/>
              </a:ext>
            </a:extLst>
          </p:cNvPr>
          <p:cNvSpPr txBox="1"/>
          <p:nvPr/>
        </p:nvSpPr>
        <p:spPr>
          <a:xfrm>
            <a:off x="4464148" y="4600956"/>
            <a:ext cx="3263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/>
              <a:t>Internal Faculty Name</a:t>
            </a:r>
          </a:p>
          <a:p>
            <a:pPr algn="ctr"/>
            <a:r>
              <a:rPr lang="en-IN" b="1" dirty="0">
                <a:solidFill>
                  <a:schemeClr val="accent1">
                    <a:lumMod val="75000"/>
                  </a:schemeClr>
                </a:solidFill>
              </a:rPr>
              <a:t>Project-in-Charge</a:t>
            </a:r>
          </a:p>
        </p:txBody>
      </p:sp>
    </p:spTree>
    <p:extLst>
      <p:ext uri="{BB962C8B-B14F-4D97-AF65-F5344CB8AC3E}">
        <p14:creationId xmlns:p14="http://schemas.microsoft.com/office/powerpoint/2010/main" val="4141566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0A318-7262-1601-7CB8-7DF85E6D7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b="1" dirty="0"/>
              <a:t>Title &lt; 40pt, font type: Calibri light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A5080-CE76-D1DF-858C-E3EB05B9A34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IN" sz="2400" b="0" i="0" dirty="0">
                <a:solidFill>
                  <a:srgbClr val="333333"/>
                </a:solidFill>
                <a:effectLst/>
              </a:rPr>
              <a:t>Content &lt;26 </a:t>
            </a:r>
            <a:r>
              <a:rPr lang="en-IN" sz="2400" b="0" i="0" dirty="0" err="1">
                <a:solidFill>
                  <a:srgbClr val="333333"/>
                </a:solidFill>
                <a:effectLst/>
              </a:rPr>
              <a:t>pt</a:t>
            </a:r>
            <a:r>
              <a:rPr lang="en-IN" sz="2400" b="0" i="0" dirty="0">
                <a:solidFill>
                  <a:srgbClr val="333333"/>
                </a:solidFill>
                <a:effectLst/>
              </a:rPr>
              <a:t>, font type: Calibri (Body)&gt;</a:t>
            </a:r>
            <a:endParaRPr lang="en-IN" sz="24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E40FB2-017A-5EF7-948F-22F7BE7F096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6956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0A318-7262-1601-7CB8-7DF85E6D7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b="1" dirty="0">
                <a:solidFill>
                  <a:prstClr val="black"/>
                </a:solidFill>
                <a:ea typeface="+mn-ea"/>
                <a:cs typeface="+mn-cs"/>
              </a:rPr>
              <a:t>Sequence of slides to be followed</a:t>
            </a:r>
            <a:endParaRPr lang="en-IN" sz="40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A5080-CE76-D1DF-858C-E3EB05B9A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446" y="1838688"/>
            <a:ext cx="11353800" cy="4351338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IN" sz="2400" dirty="0"/>
              <a:t>Problem Statement/ Problem Definition </a:t>
            </a:r>
            <a:r>
              <a:rPr lang="en-IN" sz="2400" dirty="0">
                <a:solidFill>
                  <a:srgbClr val="C00000"/>
                </a:solidFill>
              </a:rPr>
              <a:t>(One slide)</a:t>
            </a:r>
          </a:p>
          <a:p>
            <a:pPr marL="457200" indent="-457200">
              <a:buFont typeface="+mj-lt"/>
              <a:buAutoNum type="arabicPeriod"/>
            </a:pPr>
            <a:r>
              <a:rPr lang="en-IN" sz="2400" dirty="0"/>
              <a:t>Existing Model/ Research </a:t>
            </a:r>
            <a:r>
              <a:rPr lang="en-IN" sz="2400" dirty="0">
                <a:solidFill>
                  <a:srgbClr val="C00000"/>
                </a:solidFill>
              </a:rPr>
              <a:t>(Maximum two slides)</a:t>
            </a:r>
          </a:p>
          <a:p>
            <a:pPr marL="457200" indent="-457200">
              <a:buFont typeface="+mj-lt"/>
              <a:buAutoNum type="arabicPeriod"/>
            </a:pPr>
            <a:r>
              <a:rPr lang="en-IN" sz="2400" dirty="0"/>
              <a:t>Motivation/ Application of the Problem </a:t>
            </a:r>
            <a:r>
              <a:rPr lang="en-IN" sz="2400" dirty="0">
                <a:solidFill>
                  <a:srgbClr val="C00000"/>
                </a:solidFill>
              </a:rPr>
              <a:t>(One slide)</a:t>
            </a:r>
          </a:p>
          <a:p>
            <a:pPr marL="457200" indent="-457200">
              <a:buFont typeface="+mj-lt"/>
              <a:buAutoNum type="arabicPeriod"/>
            </a:pPr>
            <a:r>
              <a:rPr lang="en-IN" sz="2400" dirty="0"/>
              <a:t>Major Contribution </a:t>
            </a:r>
            <a:r>
              <a:rPr lang="en-IN" sz="2400" dirty="0">
                <a:solidFill>
                  <a:srgbClr val="C00000"/>
                </a:solidFill>
              </a:rPr>
              <a:t>(One slide)</a:t>
            </a:r>
          </a:p>
          <a:p>
            <a:pPr marL="457200" indent="-457200">
              <a:buFont typeface="+mj-lt"/>
              <a:buAutoNum type="arabicPeriod"/>
            </a:pPr>
            <a:r>
              <a:rPr lang="en-IN" sz="2400" dirty="0"/>
              <a:t>Methodology/ Algorithm/ Design/ Architecture/ Workflow </a:t>
            </a:r>
            <a:r>
              <a:rPr lang="en-IN" sz="2400" dirty="0">
                <a:solidFill>
                  <a:srgbClr val="C00000"/>
                </a:solidFill>
              </a:rPr>
              <a:t>(Maximum ten slides)</a:t>
            </a:r>
          </a:p>
          <a:p>
            <a:pPr marL="457200" indent="-457200">
              <a:buFont typeface="+mj-lt"/>
              <a:buAutoNum type="arabicPeriod"/>
            </a:pPr>
            <a:r>
              <a:rPr lang="en-IN" sz="2400" dirty="0"/>
              <a:t>Results or Outcome/ Discussion </a:t>
            </a:r>
            <a:r>
              <a:rPr lang="en-IN" sz="2400" dirty="0">
                <a:solidFill>
                  <a:srgbClr val="C00000"/>
                </a:solidFill>
              </a:rPr>
              <a:t>(Five slides)</a:t>
            </a:r>
          </a:p>
          <a:p>
            <a:pPr marL="457200" indent="-457200">
              <a:buFont typeface="+mj-lt"/>
              <a:buAutoNum type="arabicPeriod"/>
            </a:pPr>
            <a:r>
              <a:rPr lang="en-IN" sz="2400" dirty="0"/>
              <a:t>Conclusion and Future Scope </a:t>
            </a:r>
            <a:r>
              <a:rPr lang="en-IN" sz="2400" dirty="0">
                <a:solidFill>
                  <a:srgbClr val="C00000"/>
                </a:solidFill>
              </a:rPr>
              <a:t>(One slide)</a:t>
            </a:r>
          </a:p>
          <a:p>
            <a:pPr marL="457200" indent="-457200">
              <a:buFont typeface="+mj-lt"/>
              <a:buAutoNum type="arabicPeriod"/>
            </a:pPr>
            <a:endParaRPr lang="en-IN" sz="2400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IN" sz="2400" dirty="0">
                <a:solidFill>
                  <a:srgbClr val="C00000"/>
                </a:solidFill>
              </a:rPr>
              <a:t>** The number of presentation slides should be at least 20.</a:t>
            </a:r>
          </a:p>
          <a:p>
            <a:pPr marL="0" indent="0">
              <a:buNone/>
            </a:pPr>
            <a:endParaRPr lang="en-IN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179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0A318-7262-1601-7CB8-7DF85E6D7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103437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IN" sz="6000" b="1" dirty="0"/>
              <a:t>Thank You!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E3A481A-C79A-7549-6B6B-0E239B0F2DBD}"/>
              </a:ext>
            </a:extLst>
          </p:cNvPr>
          <p:cNvSpPr txBox="1">
            <a:spLocks/>
          </p:cNvSpPr>
          <p:nvPr/>
        </p:nvSpPr>
        <p:spPr>
          <a:xfrm>
            <a:off x="4624251" y="3927883"/>
            <a:ext cx="265176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sz="4800" b="1" dirty="0">
                <a:solidFill>
                  <a:srgbClr val="FF0000"/>
                </a:solidFill>
              </a:rPr>
              <a:t>Q &amp; A</a:t>
            </a:r>
          </a:p>
        </p:txBody>
      </p:sp>
    </p:spTree>
    <p:extLst>
      <p:ext uri="{BB962C8B-B14F-4D97-AF65-F5344CB8AC3E}">
        <p14:creationId xmlns:p14="http://schemas.microsoft.com/office/powerpoint/2010/main" val="3422211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128</Words>
  <Application>Microsoft Office PowerPoint</Application>
  <PresentationFormat>Widescreen</PresentationFormat>
  <Paragraphs>21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Title of the Project</vt:lpstr>
      <vt:lpstr>Title &lt; 40pt, font type: Calibri light </vt:lpstr>
      <vt:lpstr>Sequence of slides to be followed</vt:lpstr>
      <vt:lpstr>Thank You!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Term Paper: &lt;Title, Bold, 50pt&gt;</dc:title>
  <dc:creator>Dr. Dibakar Saha</dc:creator>
  <cp:lastModifiedBy>Dr. Dibakar Saha</cp:lastModifiedBy>
  <cp:revision>9</cp:revision>
  <dcterms:created xsi:type="dcterms:W3CDTF">2022-05-23T08:18:33Z</dcterms:created>
  <dcterms:modified xsi:type="dcterms:W3CDTF">2022-11-04T08:02:44Z</dcterms:modified>
</cp:coreProperties>
</file>